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3B161-CD61-D622-D505-5E156A8D45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50AC37-54D1-0FCB-0912-487D7D23B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DFCD5-190A-3C80-1B22-DA640FF8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63118-D1A7-8B5C-999A-7388D25D1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47375-3EEB-FB71-A4BD-67B868D06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8344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B9A1A-C04E-F604-05D9-0C883333C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BCF8D7-46EA-F339-D1DB-2DDBC6D60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24FE0-58CF-EF0D-7EDE-C7AF8C68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D9797-9403-B5FD-B265-A95D4DE8D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DA9D7-4534-DA46-FA24-D1192985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614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F6DA03-5A66-009C-FC3C-784E38354A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755CB0-C6B2-4DE6-98C1-A2E2E6183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83E1D-42A8-4B98-73C5-7DB443FDE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6D631-46A5-3157-83EA-1FCF70472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5628A-CE72-1011-6A72-6EAF746E4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4660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412C6-BB1D-466E-5C6D-D486C4227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8336D-BBBF-B499-E63C-1FD0E451D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AB312-6B4A-C721-B348-3F0DE2B37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CD8E8-315D-3003-C1F2-96081CFFC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A0C37-7C35-E6CE-33A8-7DE4D080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993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04432-E7F5-CB56-A0B9-B923A72D6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A155E-663C-EC2E-2F2A-2ADD2A984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BF595-0590-A508-4694-885C03B1C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24FAD-40D3-A8B5-403B-25E725B00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C459D-6CAB-C24C-6ECA-0EE02DFEC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9131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10B6C-8BB3-A66B-D14F-35AEE7204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1F434-2DC6-2831-3E04-7FBFDF8A78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5535EC-FC08-F420-4DAF-8DA55FD8F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15945B-AC09-1ED6-C918-E57059573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5F002E-3318-9510-79C1-83F83180C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1BFEB4-86D9-2375-22F4-731D08166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8383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8CCE0-2F70-9E20-0114-BA4F99B65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BE115-B4DE-2A15-D0CE-7E37A96B9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96D7C4-C19A-1769-41CC-739972B03C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F440D7-CFE6-DE03-D58C-829C9B1AD3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BCF71A-B1F1-8D3C-64B5-D7BE454319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6DE7FD-1F56-6319-5524-CBF477162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9CD3DF-230C-2EB1-0A85-065907FE2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115D2A-0B38-9DFF-769D-748E9089D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1751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B3B87-30DF-7202-6C30-3160D90E9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23C471-7E8C-3AB1-0BC3-A07C844D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573CD-D22E-BD51-219E-80E43A619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97DA01-6941-D811-102F-63FDC660C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331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74156D-2AF7-0EF6-66EF-F9F279C22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E8749-F112-1991-5257-876779D6F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A48133-0057-AC01-1CC7-46F5722B8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813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817E9-4A0E-A56D-9E56-819AA6C79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68ADA-73D3-AD1C-BE37-EC24AA144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FB0A41-A938-0E58-D0A0-0FE0B11C6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3A12D0-3302-B5FC-7964-510807975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190EBA-B38E-A63A-E40F-FBA1A92FE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84EA7-C04F-609A-39CA-07E8B1797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50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40236-7264-F22E-42C3-67F97C432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2FA0D8-E2A6-82C6-A238-426A5E428B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996B57-3209-5FD0-43B9-D62A0D52E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381E2-3223-33C6-73CB-86BCAA579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0D336C-517B-E802-8F36-62DEF21A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67ED8-F18D-BA60-67FF-5DE1AB652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3886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E45AC-37EF-E538-1CF5-C1675692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CC6F9-1982-2D33-C98A-343B115F3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E6CB5-EFBD-F7F6-D093-617BB4995D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066E8-423E-4064-955D-B6CD71A7BF45}" type="datetimeFigureOut">
              <a:rPr lang="en-IN" smtClean="0"/>
              <a:t>24-10-2022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DBD1A-0DB1-2F7A-4A5A-ADF5F666BB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2E980-1FBF-1FBE-5EE5-FE220F61BD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6067B-F278-4AF9-A54C-B8DADBC94E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4308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book-shelves-book-stack-bookcase-books-207662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thanks-gratitude-2011012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26BDE-8048-959E-D7A1-78E9931511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9167"/>
            <a:ext cx="9144000" cy="1655762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lgerian" panose="04020705040A02060702" pitchFamily="82" charset="0"/>
              </a:rPr>
              <a:t>Book Store</a:t>
            </a:r>
            <a:endParaRPr lang="en-IN" sz="7200" dirty="0">
              <a:solidFill>
                <a:schemeClr val="accent1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DFB3DF-A8B4-C9E6-89AE-9C7724FCC1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444E94-F400-9975-C6BD-A4CF935EF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52500" y="2416628"/>
            <a:ext cx="102870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35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55EB9-E378-5378-1FBA-4CE7AD8F9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1E83CA-1B0E-54EE-CCE2-062FDFF27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" t="3581" r="-86" b="5629"/>
          <a:stretch/>
        </p:blipFill>
        <p:spPr>
          <a:xfrm>
            <a:off x="641321" y="261258"/>
            <a:ext cx="10909357" cy="5439747"/>
          </a:xfrm>
        </p:spPr>
      </p:pic>
    </p:spTree>
    <p:extLst>
      <p:ext uri="{BB962C8B-B14F-4D97-AF65-F5344CB8AC3E}">
        <p14:creationId xmlns:p14="http://schemas.microsoft.com/office/powerpoint/2010/main" val="3076228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07E46-4901-B026-86BB-AE4C3888A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48D223-091E-BFBA-48BA-B96C88FB7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7788" y="223935"/>
            <a:ext cx="10748865" cy="6268940"/>
          </a:xfrm>
        </p:spPr>
      </p:pic>
    </p:spTree>
    <p:extLst>
      <p:ext uri="{BB962C8B-B14F-4D97-AF65-F5344CB8AC3E}">
        <p14:creationId xmlns:p14="http://schemas.microsoft.com/office/powerpoint/2010/main" val="2192006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1EC5C-D7EB-8734-D90A-92EF415F3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u="sng" dirty="0">
                <a:latin typeface="Algerian" panose="04020705040A02060702" pitchFamily="82" charset="0"/>
              </a:rPr>
              <a:t>Book Store</a:t>
            </a:r>
            <a:endParaRPr lang="en-IN" sz="3600" u="sng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98806-3977-CD80-F836-3866AA4CD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b="1" dirty="0" err="1">
                <a:latin typeface="Aparajita" panose="02020603050405020304" pitchFamily="18" charset="0"/>
                <a:cs typeface="Aparajita" panose="02020603050405020304" pitchFamily="18" charset="0"/>
              </a:rPr>
              <a:t>Back-end:SpringBoot</a:t>
            </a:r>
            <a:endParaRPr lang="en-US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 err="1">
                <a:latin typeface="Aparajita" panose="02020603050405020304" pitchFamily="18" charset="0"/>
                <a:cs typeface="Aparajita" panose="02020603050405020304" pitchFamily="18" charset="0"/>
              </a:rPr>
              <a:t>Front-end:Angular</a:t>
            </a:r>
            <a:endParaRPr lang="en-IN" b="1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014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151EC-6541-9B15-C86F-790F7349F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68123C-B976-E330-0B10-2335AF07E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" t="8974" r="246" b="5876"/>
          <a:stretch/>
        </p:blipFill>
        <p:spPr>
          <a:xfrm>
            <a:off x="587829" y="111968"/>
            <a:ext cx="11290041" cy="5980922"/>
          </a:xfrm>
        </p:spPr>
      </p:pic>
    </p:spTree>
    <p:extLst>
      <p:ext uri="{BB962C8B-B14F-4D97-AF65-F5344CB8AC3E}">
        <p14:creationId xmlns:p14="http://schemas.microsoft.com/office/powerpoint/2010/main" val="4166488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B034A-60F2-F972-34E6-A0E357DE0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B8C15-95EB-B495-8EBB-277547B05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" t="3631" r="170" b="7931"/>
          <a:stretch/>
        </p:blipFill>
        <p:spPr>
          <a:xfrm>
            <a:off x="754224" y="326474"/>
            <a:ext cx="10965024" cy="5618358"/>
          </a:xfrm>
        </p:spPr>
      </p:pic>
    </p:spTree>
    <p:extLst>
      <p:ext uri="{BB962C8B-B14F-4D97-AF65-F5344CB8AC3E}">
        <p14:creationId xmlns:p14="http://schemas.microsoft.com/office/powerpoint/2010/main" val="2963185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AC22D-B15E-01EF-3C24-BFAAE2546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FE0F28-273A-F604-8A7D-1AC24A6D9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5" b="5942"/>
          <a:stretch/>
        </p:blipFill>
        <p:spPr>
          <a:xfrm>
            <a:off x="637591" y="365125"/>
            <a:ext cx="10916817" cy="5197152"/>
          </a:xfrm>
        </p:spPr>
      </p:pic>
    </p:spTree>
    <p:extLst>
      <p:ext uri="{BB962C8B-B14F-4D97-AF65-F5344CB8AC3E}">
        <p14:creationId xmlns:p14="http://schemas.microsoft.com/office/powerpoint/2010/main" val="2213303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1835C-7BE9-6508-D7AC-1D47A7929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A1645C8-65FB-3AA4-CB7C-23F370379F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35" b="5624"/>
          <a:stretch/>
        </p:blipFill>
        <p:spPr>
          <a:xfrm>
            <a:off x="614266" y="289250"/>
            <a:ext cx="10739534" cy="5839732"/>
          </a:xfrm>
        </p:spPr>
      </p:pic>
    </p:spTree>
    <p:extLst>
      <p:ext uri="{BB962C8B-B14F-4D97-AF65-F5344CB8AC3E}">
        <p14:creationId xmlns:p14="http://schemas.microsoft.com/office/powerpoint/2010/main" val="3958542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2593D-9396-D759-C324-533D6E991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2C55F3-A032-67B5-3E3A-89E8C95B9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" t="4265" r="-569" b="6004"/>
          <a:stretch/>
        </p:blipFill>
        <p:spPr>
          <a:xfrm>
            <a:off x="628261" y="365125"/>
            <a:ext cx="10935478" cy="5299787"/>
          </a:xfrm>
        </p:spPr>
      </p:pic>
    </p:spTree>
    <p:extLst>
      <p:ext uri="{BB962C8B-B14F-4D97-AF65-F5344CB8AC3E}">
        <p14:creationId xmlns:p14="http://schemas.microsoft.com/office/powerpoint/2010/main" val="2900751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8636-9007-321C-D627-1A97D31A0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9A53444-8D33-3888-A0A8-2B0C333368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8" b="5962"/>
          <a:stretch/>
        </p:blipFill>
        <p:spPr>
          <a:xfrm>
            <a:off x="684245" y="169183"/>
            <a:ext cx="10823510" cy="5681112"/>
          </a:xfrm>
        </p:spPr>
      </p:pic>
    </p:spTree>
    <p:extLst>
      <p:ext uri="{BB962C8B-B14F-4D97-AF65-F5344CB8AC3E}">
        <p14:creationId xmlns:p14="http://schemas.microsoft.com/office/powerpoint/2010/main" val="1110049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3CBC5-5D85-D86C-39DB-2E6B1E21A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7292E9-77FC-BE09-A5A1-0CA4C45DA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" t="4475" r="-267" b="5094"/>
          <a:stretch/>
        </p:blipFill>
        <p:spPr>
          <a:xfrm>
            <a:off x="743957" y="251927"/>
            <a:ext cx="10704085" cy="5467739"/>
          </a:xfrm>
        </p:spPr>
      </p:pic>
    </p:spTree>
    <p:extLst>
      <p:ext uri="{BB962C8B-B14F-4D97-AF65-F5344CB8AC3E}">
        <p14:creationId xmlns:p14="http://schemas.microsoft.com/office/powerpoint/2010/main" val="2337193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Office PowerPoint</Application>
  <PresentationFormat>Widescreen</PresentationFormat>
  <Paragraphs>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Algerian</vt:lpstr>
      <vt:lpstr>Aparajita</vt:lpstr>
      <vt:lpstr>Arial</vt:lpstr>
      <vt:lpstr>Calibri</vt:lpstr>
      <vt:lpstr>Calibri Light</vt:lpstr>
      <vt:lpstr>Wingdings</vt:lpstr>
      <vt:lpstr>Office Theme</vt:lpstr>
      <vt:lpstr>Book Store</vt:lpstr>
      <vt:lpstr>Book Store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Store</dc:title>
  <dc:creator>vaishnavi reddy</dc:creator>
  <cp:lastModifiedBy>vaishnavi reddy</cp:lastModifiedBy>
  <cp:revision>1</cp:revision>
  <dcterms:created xsi:type="dcterms:W3CDTF">2022-10-24T16:50:57Z</dcterms:created>
  <dcterms:modified xsi:type="dcterms:W3CDTF">2022-10-24T16:50:58Z</dcterms:modified>
</cp:coreProperties>
</file>

<file path=docProps/thumbnail.jpeg>
</file>